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pitchFamily="2" charset="77"/>
      <p:regular r:id="rId7"/>
      <p:bold r:id="rId8"/>
      <p:italic r:id="rId9"/>
    </p:embeddedFont>
    <p:embeddedFont>
      <p:font typeface="Gotham HTF Black"/>
      <p:bold r:id="rId10"/>
    </p:embeddedFont>
    <p:embeddedFont>
      <p:font typeface="Gotham HTF Book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/>
    <p:restoredTop sz="95170"/>
  </p:normalViewPr>
  <p:slideViewPr>
    <p:cSldViewPr snapToGrid="0" snapToObjects="1" showGuides="1">
      <p:cViewPr>
        <p:scale>
          <a:sx n="180" d="100"/>
          <a:sy n="180" d="100"/>
        </p:scale>
        <p:origin x="2360" y="3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4427" y="3295451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400" b="1" dirty="0">
                <a:solidFill>
                  <a:schemeClr val="bg1"/>
                </a:solidFill>
                <a:latin typeface="Gotham HTF" pitchFamily="2" charset="77"/>
              </a:rPr>
              <a:t>سعة التخزين المطلوبة</a:t>
            </a:r>
            <a:endParaRPr lang="en-US" sz="14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400" b="1" dirty="0">
                <a:solidFill>
                  <a:schemeClr val="bg1"/>
                </a:solidFill>
                <a:latin typeface="Gotham HTF" pitchFamily="2" charset="77"/>
              </a:rPr>
              <a:t>الحركات</a:t>
            </a:r>
            <a:endParaRPr lang="en-US" sz="14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400" b="1" dirty="0">
                <a:solidFill>
                  <a:schemeClr val="bg1"/>
                </a:solidFill>
                <a:latin typeface="Gotham HTF" pitchFamily="2" charset="77"/>
              </a:rPr>
              <a:t>الإنتاجية</a:t>
            </a:r>
            <a:r>
              <a:rPr lang="ar-SA" sz="1200" b="1" dirty="0">
                <a:solidFill>
                  <a:schemeClr val="bg1"/>
                </a:solidFill>
                <a:latin typeface="Gotham HTF" pitchFamily="2" charset="77"/>
              </a:rPr>
              <a:t> 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200" b="1" dirty="0">
                <a:solidFill>
                  <a:schemeClr val="bg1"/>
                </a:solidFill>
                <a:latin typeface="Gotham HTF" pitchFamily="2" charset="77"/>
              </a:rPr>
              <a:t>الخصوصية والسرية</a:t>
            </a:r>
            <a:endParaRPr lang="en-US" sz="12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10 دقائق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04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MINUTE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499" y="257262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حركة كل ثانية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حركة كل ثانية</a:t>
            </a:r>
            <a:b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</a:b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2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خطوة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2358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ar-SA" sz="2000" b="1" dirty="0">
                <a:solidFill>
                  <a:schemeClr val="tx2"/>
                </a:solidFill>
                <a:latin typeface="Gotham HTF Black" pitchFamily="2" charset="77"/>
              </a:rPr>
              <a:t>فوري</a:t>
            </a:r>
            <a:endParaRPr lang="en-US" sz="2000" b="1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400" b="1" dirty="0">
                <a:solidFill>
                  <a:schemeClr val="bg1"/>
                </a:solidFill>
                <a:latin typeface="Gotham HTF" pitchFamily="2" charset="77"/>
              </a:rPr>
              <a:t>موبايل</a:t>
            </a:r>
            <a:endParaRPr lang="en-US" sz="14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خطوة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ar-SA" sz="1200" dirty="0">
                <a:solidFill>
                  <a:schemeClr val="tx2"/>
                </a:solidFill>
                <a:latin typeface="Gotham HTF Book" pitchFamily="2" charset="77"/>
              </a:rPr>
              <a:t>ساعة</a:t>
            </a:r>
            <a:endParaRPr lang="en-US" sz="12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 rtl="1"/>
            <a:r>
              <a:rPr lang="ar-SA" dirty="0">
                <a:solidFill>
                  <a:schemeClr val="tx2"/>
                </a:solidFill>
              </a:rPr>
              <a:t>معتمد لعدة تطبيقات للعمل على جهاز الموبايل</a:t>
            </a:r>
            <a:endParaRPr lang="en-BE" dirty="0">
              <a:solidFill>
                <a:schemeClr val="tx2"/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ar-SA" sz="1400" dirty="0">
                <a:solidFill>
                  <a:schemeClr val="tx2"/>
                </a:solidFill>
                <a:latin typeface="Gotham HTF Book" pitchFamily="2" charset="77"/>
              </a:rPr>
              <a:t>كامل النظام في جيبك</a:t>
            </a:r>
            <a:endParaRPr lang="en-US" sz="14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ar-SA" sz="1400" b="1" dirty="0">
                <a:solidFill>
                  <a:schemeClr val="bg1"/>
                </a:solidFill>
                <a:latin typeface="Gotham HTF" pitchFamily="2" charset="77"/>
              </a:rPr>
              <a:t>التعدين</a:t>
            </a:r>
            <a:endParaRPr lang="en-US" sz="1400" b="1" dirty="0">
              <a:solidFill>
                <a:schemeClr val="bg1"/>
              </a:solidFill>
              <a:latin typeface="Gotham HTF" pitchFamily="2" charset="77"/>
            </a:endParaRP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 rtl="1"/>
            <a:r>
              <a:rPr lang="ar-SA" dirty="0">
                <a:solidFill>
                  <a:schemeClr val="tx2"/>
                </a:solidFill>
              </a:rPr>
              <a:t>فقط على أجهزة خاصة عادة متوفرة بشكل عام في مراكز البيانات</a:t>
            </a:r>
            <a:endParaRPr lang="en-BE" dirty="0">
              <a:solidFill>
                <a:schemeClr val="tx2"/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ar-SA" sz="1400" dirty="0">
                <a:solidFill>
                  <a:schemeClr val="tx2"/>
                </a:solidFill>
                <a:latin typeface="Gotham HTF Book" pitchFamily="2" charset="77"/>
              </a:rPr>
              <a:t>متوفر على أي كمبيوتر للجميع</a:t>
            </a:r>
            <a:endParaRPr lang="en-US" sz="1400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 rtl="1"/>
            <a:r>
              <a:rPr lang="ar-SA" dirty="0">
                <a:solidFill>
                  <a:schemeClr val="bg2"/>
                </a:solidFill>
              </a:rPr>
              <a:t>هل لا زلت تستخدم موبايل جيل قديم من عام ٢٠٠٩, لماذا تستخدم حنين سلسلة الكتل "بلوك تشين"</a:t>
            </a:r>
            <a:endParaRPr lang="en-BE" dirty="0">
              <a:solidFill>
                <a:schemeClr val="bg2"/>
              </a:solidFill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4636</TotalTime>
  <Words>87</Words>
  <Application>Microsoft Macintosh PowerPoint</Application>
  <PresentationFormat>Letter Paper (8.5x11 in)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Gotham HTF</vt:lpstr>
      <vt:lpstr>Gotham HTF Book</vt:lpstr>
      <vt:lpstr>Gotham HTF Black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Ghassan Al-ouf</cp:lastModifiedBy>
  <cp:revision>44</cp:revision>
  <cp:lastPrinted>2020-07-19T12:20:33Z</cp:lastPrinted>
  <dcterms:created xsi:type="dcterms:W3CDTF">2020-07-14T13:42:50Z</dcterms:created>
  <dcterms:modified xsi:type="dcterms:W3CDTF">2021-04-04T15:12:14Z</dcterms:modified>
</cp:coreProperties>
</file>